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9800"/>
    <a:srgbClr val="15A4E6"/>
    <a:srgbClr val="76D6FF"/>
    <a:srgbClr val="FFD579"/>
    <a:srgbClr val="068CFB"/>
    <a:srgbClr val="7DAFE9"/>
    <a:srgbClr val="0062A2"/>
    <a:srgbClr val="00FA00"/>
    <a:srgbClr val="EDFADC"/>
    <a:srgbClr val="E1F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venir Heavy"/>
          <a:ea typeface="Avenir Heavy"/>
          <a:cs typeface="Avenir Heavy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Avenir Heavy"/>
          <a:ea typeface="Avenir Heavy"/>
          <a:cs typeface="Avenir Heavy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6"/>
    <p:restoredTop sz="94402"/>
  </p:normalViewPr>
  <p:slideViewPr>
    <p:cSldViewPr snapToGrid="0" snapToObjects="1">
      <p:cViewPr varScale="1">
        <p:scale>
          <a:sx n="59" d="100"/>
          <a:sy n="59" d="100"/>
        </p:scale>
        <p:origin x="11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76D7E1-1B97-D949-8464-C76BDEA459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3FF5E-B043-8348-82BC-B381EA41D6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EF148-136B-1F4B-A14E-906E543715C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29F8D-2CFB-4A4D-A582-9E25339D55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8F537-3479-854B-8CE0-F2AE9C8BB7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755C6-661F-A74E-ACB6-C1A3F07B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82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6695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docProps/app.xml><?xml version="1.0" encoding="utf-8"?>
<Properties xmlns="http://schemas.openxmlformats.org/officeDocument/2006/extended-properties" xmlns:vt="http://schemas.openxmlformats.org/officeDocument/2006/docPropsVTypes">
  <TotalTime>11029</TotalTime>
  <Words>699</Words>
  <Application>Microsoft Office PowerPoint</Application>
  <PresentationFormat>Custom</PresentationFormat>
  <Paragraphs>110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Avenir Roman</vt:lpstr>
      <vt:lpstr>Calibri</vt:lpstr>
      <vt:lpstr>Calibri Light</vt:lpstr>
      <vt:lpstr>Heiti TC Medium</vt:lpstr>
      <vt:lpstr>Lucida Grande</vt:lpstr>
      <vt:lpstr>Lucida Handwriting</vt:lpstr>
      <vt:lpstr>Museo 500</vt:lpstr>
      <vt:lpstr>Museo 700</vt:lpstr>
      <vt:lpstr>Rockwell</vt:lpstr>
      <vt:lpstr>SF Scribbled Sans</vt:lpstr>
      <vt:lpstr>Tahoma</vt:lpstr>
      <vt:lpstr>Default</vt:lpstr>
      <vt:lpstr>1_Custom Design</vt:lpstr>
      <vt:lpstr>Custom Design</vt:lpstr>
      <vt:lpstr> </vt:lpstr>
      <vt:lpstr>PowerPoint Presentation</vt:lpstr>
      <vt:lpstr>PowerPoint Presentation</vt:lpstr>
      <vt:lpstr>PowerPoint Presentation</vt:lpstr>
      <vt:lpstr>PowerPoint Presentation</vt:lpstr>
      <vt:lpstr>Scenarios </vt:lpstr>
      <vt:lpstr>Scenarios </vt:lpstr>
      <vt:lpstr>Scenarios </vt:lpstr>
      <vt:lpstr>Scenarios </vt:lpstr>
      <vt:lpstr>Scanerios </vt:lpstr>
      <vt:lpstr>PowerPoint Presentation</vt:lpstr>
      <vt:lpstr>PowerPoint Presentation</vt:lpstr>
      <vt:lpstr>PowerPoint Presentation</vt:lpstr>
      <vt:lpstr>PowerPoint Presentation</vt:lpstr>
      <vt:lpstr>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M. Norman</dc:creator>
  <cp:lastModifiedBy>Threat, Teshawna (LVA)</cp:lastModifiedBy>
  <cp:revision>222</cp:revision>
  <cp:lastPrinted>2020-01-14T16:11:22Z</cp:lastPrinted>
  <dcterms:modified xsi:type="dcterms:W3CDTF">2025-01-10T14:50:13Z</dcterms:modified>
</cp:coreProperties>
</file>